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43" r:id="rId39"/>
    <p:sldId id="429" r:id="rId4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11" clrIdx="0"/>
  <p:cmAuthor id="1" name="mustafa" initials="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A476-99DA-4B1B-B756-B1893297DB90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891158-5812-44F5-B333-0CEEFA66A3A2}">
      <dgm:prSet phldrT="[Text]"/>
      <dgm:spPr/>
      <dgm:t>
        <a:bodyPr/>
        <a:lstStyle/>
        <a:p>
          <a:r>
            <a:rPr lang="tr-TR" dirty="0" smtClean="0"/>
            <a:t>denge hâlinin korunması </a:t>
          </a:r>
          <a:endParaRPr lang="tr-TR" dirty="0"/>
        </a:p>
      </dgm:t>
    </dgm:pt>
    <dgm:pt modelId="{37801920-73D4-4FC1-BE1D-AD02AF91275C}" type="parTrans" cxnId="{BBC5E73C-52C1-4432-860F-7159617DC889}">
      <dgm:prSet/>
      <dgm:spPr/>
      <dgm:t>
        <a:bodyPr/>
        <a:lstStyle/>
        <a:p>
          <a:endParaRPr lang="tr-TR"/>
        </a:p>
      </dgm:t>
    </dgm:pt>
    <dgm:pt modelId="{859F24CD-44F2-4683-9726-3303C2698ECB}" type="sibTrans" cxnId="{BBC5E73C-52C1-4432-860F-7159617DC889}">
      <dgm:prSet/>
      <dgm:spPr/>
      <dgm:t>
        <a:bodyPr/>
        <a:lstStyle/>
        <a:p>
          <a:endParaRPr lang="tr-TR"/>
        </a:p>
      </dgm:t>
    </dgm:pt>
    <dgm:pt modelId="{12A71E1D-5BE9-4524-BBE8-442DCD205A83}">
      <dgm:prSet phldrT="[Text]"/>
      <dgm:spPr/>
      <dgm:t>
        <a:bodyPr/>
        <a:lstStyle/>
        <a:p>
          <a:r>
            <a:rPr lang="tr-TR" dirty="0" smtClean="0"/>
            <a:t>sağlıklı kalmak</a:t>
          </a:r>
          <a:endParaRPr lang="tr-TR" dirty="0"/>
        </a:p>
      </dgm:t>
    </dgm:pt>
    <dgm:pt modelId="{26A234CC-3C77-49AF-8D27-BB93ADAB6F95}" type="parTrans" cxnId="{E8B92D27-BE94-4A77-A0FB-A0849C437760}">
      <dgm:prSet/>
      <dgm:spPr/>
      <dgm:t>
        <a:bodyPr/>
        <a:lstStyle/>
        <a:p>
          <a:endParaRPr lang="tr-TR"/>
        </a:p>
      </dgm:t>
    </dgm:pt>
    <dgm:pt modelId="{2CED5DBA-61BF-4879-BE5C-35B30E483E95}" type="sibTrans" cxnId="{E8B92D27-BE94-4A77-A0FB-A0849C437760}">
      <dgm:prSet/>
      <dgm:spPr/>
      <dgm:t>
        <a:bodyPr/>
        <a:lstStyle/>
        <a:p>
          <a:endParaRPr lang="tr-TR"/>
        </a:p>
      </dgm:t>
    </dgm:pt>
    <dgm:pt modelId="{68D1CF50-6CC0-4431-93C8-302CE6BA345A}" type="pres">
      <dgm:prSet presAssocID="{CD9CA476-99DA-4B1B-B756-B1893297DB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8940714-A426-42C3-BCB8-FE0C1AB70E18}" type="pres">
      <dgm:prSet presAssocID="{12A71E1D-5BE9-4524-BBE8-442DCD205A83}" presName="Accent2" presStyleCnt="0"/>
      <dgm:spPr/>
    </dgm:pt>
    <dgm:pt modelId="{240F5C6C-5852-4A46-8822-DCE3BB2C62A7}" type="pres">
      <dgm:prSet presAssocID="{12A71E1D-5BE9-4524-BBE8-442DCD205A83}" presName="Accent" presStyleLbl="node1" presStyleIdx="0" presStyleCnt="2"/>
      <dgm:spPr/>
    </dgm:pt>
    <dgm:pt modelId="{D9C4BC17-C5A8-4119-ADC2-3E90F09FBB59}" type="pres">
      <dgm:prSet presAssocID="{12A71E1D-5BE9-4524-BBE8-442DCD205A83}" presName="ParentBackground2" presStyleCnt="0"/>
      <dgm:spPr/>
    </dgm:pt>
    <dgm:pt modelId="{16707C1B-DF7C-4B50-A990-2B921034BFD4}" type="pres">
      <dgm:prSet presAssocID="{12A71E1D-5BE9-4524-BBE8-442DCD205A83}" presName="ParentBackground" presStyleLbl="fgAcc1" presStyleIdx="0" presStyleCnt="2"/>
      <dgm:spPr/>
      <dgm:t>
        <a:bodyPr/>
        <a:lstStyle/>
        <a:p>
          <a:endParaRPr lang="tr-TR"/>
        </a:p>
      </dgm:t>
    </dgm:pt>
    <dgm:pt modelId="{92771A50-7E23-4DDD-9204-F841ACC5006B}" type="pres">
      <dgm:prSet presAssocID="{12A71E1D-5BE9-4524-BBE8-442DCD205A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15717-8150-4C25-BB1D-F1D4F7464837}" type="pres">
      <dgm:prSet presAssocID="{97891158-5812-44F5-B333-0CEEFA66A3A2}" presName="Accent1" presStyleCnt="0"/>
      <dgm:spPr/>
    </dgm:pt>
    <dgm:pt modelId="{FE56AB35-5715-4FE6-B973-337BE48EF58C}" type="pres">
      <dgm:prSet presAssocID="{97891158-5812-44F5-B333-0CEEFA66A3A2}" presName="Accent" presStyleLbl="node1" presStyleIdx="1" presStyleCnt="2"/>
      <dgm:spPr/>
    </dgm:pt>
    <dgm:pt modelId="{ECF42DB7-CD09-4251-9310-83D9459D41D7}" type="pres">
      <dgm:prSet presAssocID="{97891158-5812-44F5-B333-0CEEFA66A3A2}" presName="ParentBackground1" presStyleCnt="0"/>
      <dgm:spPr/>
    </dgm:pt>
    <dgm:pt modelId="{F8C70C77-6F9E-4E5D-A521-3CED58B07C28}" type="pres">
      <dgm:prSet presAssocID="{97891158-5812-44F5-B333-0CEEFA66A3A2}" presName="ParentBackground" presStyleLbl="fgAcc1" presStyleIdx="1" presStyleCnt="2"/>
      <dgm:spPr/>
      <dgm:t>
        <a:bodyPr/>
        <a:lstStyle/>
        <a:p>
          <a:endParaRPr lang="tr-TR"/>
        </a:p>
      </dgm:t>
    </dgm:pt>
    <dgm:pt modelId="{DFB8ABE0-6009-4DE0-B0D2-4A0D9B943B97}" type="pres">
      <dgm:prSet presAssocID="{97891158-5812-44F5-B333-0CEEFA66A3A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DDF7BC-0A21-4305-88A5-8E457265E473}" type="presOf" srcId="{12A71E1D-5BE9-4524-BBE8-442DCD205A83}" destId="{92771A50-7E23-4DDD-9204-F841ACC5006B}" srcOrd="1" destOrd="0" presId="urn:microsoft.com/office/officeart/2011/layout/CircleProcess#1"/>
    <dgm:cxn modelId="{AEB3FAEC-95D5-4AED-9231-81B567915B92}" type="presOf" srcId="{97891158-5812-44F5-B333-0CEEFA66A3A2}" destId="{DFB8ABE0-6009-4DE0-B0D2-4A0D9B943B97}" srcOrd="1" destOrd="0" presId="urn:microsoft.com/office/officeart/2011/layout/CircleProcess#1"/>
    <dgm:cxn modelId="{E8B92D27-BE94-4A77-A0FB-A0849C437760}" srcId="{CD9CA476-99DA-4B1B-B756-B1893297DB90}" destId="{12A71E1D-5BE9-4524-BBE8-442DCD205A83}" srcOrd="1" destOrd="0" parTransId="{26A234CC-3C77-49AF-8D27-BB93ADAB6F95}" sibTransId="{2CED5DBA-61BF-4879-BE5C-35B30E483E95}"/>
    <dgm:cxn modelId="{D4733552-0F8A-4982-B50C-3AA93D554C2A}" type="presOf" srcId="{12A71E1D-5BE9-4524-BBE8-442DCD205A83}" destId="{16707C1B-DF7C-4B50-A990-2B921034BFD4}" srcOrd="0" destOrd="0" presId="urn:microsoft.com/office/officeart/2011/layout/CircleProcess#1"/>
    <dgm:cxn modelId="{BBC5E73C-52C1-4432-860F-7159617DC889}" srcId="{CD9CA476-99DA-4B1B-B756-B1893297DB90}" destId="{97891158-5812-44F5-B333-0CEEFA66A3A2}" srcOrd="0" destOrd="0" parTransId="{37801920-73D4-4FC1-BE1D-AD02AF91275C}" sibTransId="{859F24CD-44F2-4683-9726-3303C2698ECB}"/>
    <dgm:cxn modelId="{D8F9B5EB-60BE-4A05-B156-181F40283CAE}" type="presOf" srcId="{97891158-5812-44F5-B333-0CEEFA66A3A2}" destId="{F8C70C77-6F9E-4E5D-A521-3CED58B07C28}" srcOrd="0" destOrd="0" presId="urn:microsoft.com/office/officeart/2011/layout/CircleProcess#1"/>
    <dgm:cxn modelId="{FD0D8498-6C89-4B7F-843E-154EB91A4EA2}" type="presOf" srcId="{CD9CA476-99DA-4B1B-B756-B1893297DB90}" destId="{68D1CF50-6CC0-4431-93C8-302CE6BA345A}" srcOrd="0" destOrd="0" presId="urn:microsoft.com/office/officeart/2011/layout/CircleProcess#1"/>
    <dgm:cxn modelId="{5782EA2E-7D89-48E6-B81C-417C1847E875}" type="presParOf" srcId="{68D1CF50-6CC0-4431-93C8-302CE6BA345A}" destId="{88940714-A426-42C3-BCB8-FE0C1AB70E18}" srcOrd="0" destOrd="0" presId="urn:microsoft.com/office/officeart/2011/layout/CircleProcess#1"/>
    <dgm:cxn modelId="{42D321A3-10C3-4CA5-8097-F46C9CC94968}" type="presParOf" srcId="{88940714-A426-42C3-BCB8-FE0C1AB70E18}" destId="{240F5C6C-5852-4A46-8822-DCE3BB2C62A7}" srcOrd="0" destOrd="0" presId="urn:microsoft.com/office/officeart/2011/layout/CircleProcess#1"/>
    <dgm:cxn modelId="{510DD5F5-E8CA-49BF-AB2D-3BC00E9C28C5}" type="presParOf" srcId="{68D1CF50-6CC0-4431-93C8-302CE6BA345A}" destId="{D9C4BC17-C5A8-4119-ADC2-3E90F09FBB59}" srcOrd="1" destOrd="0" presId="urn:microsoft.com/office/officeart/2011/layout/CircleProcess#1"/>
    <dgm:cxn modelId="{05313527-7A67-4779-A6C1-3A29B75A0ECA}" type="presParOf" srcId="{D9C4BC17-C5A8-4119-ADC2-3E90F09FBB59}" destId="{16707C1B-DF7C-4B50-A990-2B921034BFD4}" srcOrd="0" destOrd="0" presId="urn:microsoft.com/office/officeart/2011/layout/CircleProcess#1"/>
    <dgm:cxn modelId="{052E0AFB-5E0E-48AC-8A08-CE532F726034}" type="presParOf" srcId="{68D1CF50-6CC0-4431-93C8-302CE6BA345A}" destId="{92771A50-7E23-4DDD-9204-F841ACC5006B}" srcOrd="2" destOrd="0" presId="urn:microsoft.com/office/officeart/2011/layout/CircleProcess#1"/>
    <dgm:cxn modelId="{90049099-41BA-4B79-88A9-915114EA80E5}" type="presParOf" srcId="{68D1CF50-6CC0-4431-93C8-302CE6BA345A}" destId="{7A415717-8150-4C25-BB1D-F1D4F7464837}" srcOrd="3" destOrd="0" presId="urn:microsoft.com/office/officeart/2011/layout/CircleProcess#1"/>
    <dgm:cxn modelId="{93DC4F34-82D7-40BD-85B2-8D0A298AEDAA}" type="presParOf" srcId="{7A415717-8150-4C25-BB1D-F1D4F7464837}" destId="{FE56AB35-5715-4FE6-B973-337BE48EF58C}" srcOrd="0" destOrd="0" presId="urn:microsoft.com/office/officeart/2011/layout/CircleProcess#1"/>
    <dgm:cxn modelId="{BFFEB22F-23B6-45C4-B926-AECD1A61E441}" type="presParOf" srcId="{68D1CF50-6CC0-4431-93C8-302CE6BA345A}" destId="{ECF42DB7-CD09-4251-9310-83D9459D41D7}" srcOrd="4" destOrd="0" presId="urn:microsoft.com/office/officeart/2011/layout/CircleProcess#1"/>
    <dgm:cxn modelId="{5991C82A-9113-4094-954A-72A955CC0957}" type="presParOf" srcId="{ECF42DB7-CD09-4251-9310-83D9459D41D7}" destId="{F8C70C77-6F9E-4E5D-A521-3CED58B07C28}" srcOrd="0" destOrd="0" presId="urn:microsoft.com/office/officeart/2011/layout/CircleProcess#1"/>
    <dgm:cxn modelId="{F24A0E86-9961-470A-A0CF-1D4AB4772CB5}" type="presParOf" srcId="{68D1CF50-6CC0-4431-93C8-302CE6BA345A}" destId="{DFB8ABE0-6009-4DE0-B0D2-4A0D9B943B97}" srcOrd="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F5C6C-5852-4A46-8822-DCE3BB2C62A7}">
      <dsp:nvSpPr>
        <dsp:cNvPr id="0" name=""/>
        <dsp:cNvSpPr/>
      </dsp:nvSpPr>
      <dsp:spPr>
        <a:xfrm>
          <a:off x="3584258" y="1197665"/>
          <a:ext cx="2861797" cy="2861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07C1B-DF7C-4B50-A990-2B921034BFD4}">
      <dsp:nvSpPr>
        <dsp:cNvPr id="0" name=""/>
        <dsp:cNvSpPr/>
      </dsp:nvSpPr>
      <dsp:spPr>
        <a:xfrm>
          <a:off x="3679609" y="1293073"/>
          <a:ext cx="2670459" cy="26709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sağlıklı kalmak</a:t>
          </a:r>
          <a:endParaRPr lang="tr-TR" sz="3300" kern="1200" dirty="0"/>
        </a:p>
      </dsp:txBody>
      <dsp:txXfrm>
        <a:off x="4061648" y="1674708"/>
        <a:ext cx="1907652" cy="1907670"/>
      </dsp:txXfrm>
    </dsp:sp>
    <dsp:sp modelId="{FE56AB35-5715-4FE6-B973-337BE48EF58C}">
      <dsp:nvSpPr>
        <dsp:cNvPr id="0" name=""/>
        <dsp:cNvSpPr/>
      </dsp:nvSpPr>
      <dsp:spPr>
        <a:xfrm rot="2700000">
          <a:off x="627381" y="1197346"/>
          <a:ext cx="2861891" cy="28618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0C77-6F9E-4E5D-A521-3CED58B07C28}">
      <dsp:nvSpPr>
        <dsp:cNvPr id="0" name=""/>
        <dsp:cNvSpPr/>
      </dsp:nvSpPr>
      <dsp:spPr>
        <a:xfrm>
          <a:off x="723097" y="1293073"/>
          <a:ext cx="2670459" cy="26709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denge hâlinin korunması </a:t>
          </a:r>
          <a:endParaRPr lang="tr-TR" sz="3300" kern="1200" dirty="0"/>
        </a:p>
      </dsp:txBody>
      <dsp:txXfrm>
        <a:off x="1104500" y="1674708"/>
        <a:ext cx="1907652" cy="190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434F-21D6-497E-BADA-3AF6123DE9CA}" type="datetimeFigureOut">
              <a:rPr lang="tr-TR" smtClean="0"/>
              <a:pPr/>
              <a:t>15.02.2016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9C9E-CAB0-4648-A189-CC4454248E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34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2372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696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41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857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565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744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135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2452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28-31.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908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6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433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47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519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602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430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371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459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748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023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9457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1700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556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8034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79652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258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8439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6435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4399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8167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4640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0347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5210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527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959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160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136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9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0253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43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154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673914"/>
            <a:ext cx="829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olmanın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yararları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üzerine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konuştuk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için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yapılması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gerekenleri</a:t>
            </a:r>
            <a:r>
              <a:rPr lang="en-US" sz="2400" dirty="0">
                <a:latin typeface="+mn-lt"/>
              </a:rPr>
              <a:t> de… </a:t>
            </a:r>
            <a:r>
              <a:rPr lang="en-US" sz="2400" dirty="0" err="1">
                <a:latin typeface="+mn-lt"/>
              </a:rPr>
              <a:t>Peki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olmazsak</a:t>
            </a:r>
            <a:r>
              <a:rPr lang="en-US" sz="2400" dirty="0">
                <a:latin typeface="+mn-lt"/>
              </a:rPr>
              <a:t> ne </a:t>
            </a:r>
            <a:r>
              <a:rPr lang="en-US" sz="2400" dirty="0" err="1">
                <a:latin typeface="+mn-lt"/>
              </a:rPr>
              <a:t>olur</a:t>
            </a:r>
            <a:r>
              <a:rPr lang="en-US" sz="2400" dirty="0">
                <a:latin typeface="+mn-lt"/>
              </a:rPr>
              <a:t>? </a:t>
            </a:r>
            <a:r>
              <a:rPr lang="en-US" sz="2400" dirty="0" err="1">
                <a:latin typeface="+mn-lt"/>
              </a:rPr>
              <a:t>Haydi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şimdi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biraz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bunu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tartışalım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18864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Olunmazsa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68990"/>
            <a:ext cx="952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2466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048049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tedaviye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Kronik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duyulur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Hastaneye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süresi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görülür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harcamalarında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gerçekleşir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kalmayla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Koruyucu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yararlanmada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sorunlar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Olunmazsa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…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262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hayatta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bölümlerinin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hassasiyet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bölgelerin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önemse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kulak,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organlarının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dikkatlice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banyo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alışkanlığında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gevşeklik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fırçası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makası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44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mekânlarının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B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ulaşıcı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yakalanmış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Umumi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çatal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91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aktivite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damar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dah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Kandaki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kolesterol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seviyesini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düzeltir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görünümünü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güzelleştirir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dolaşımını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Entelektüel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işlevleri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Endorfin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637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09288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uzman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ısınma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bitirdikten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830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8931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Zayıf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farkında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yöntemlerini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!” de!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Cesareti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değil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iste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Bağımlılıklardan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9709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204864"/>
            <a:ext cx="7920880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Ruh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düzenleyeceği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periyotlarla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kanser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yaptır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Yanmış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Mesleğini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önünde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bulundur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Her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acil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durumlara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hazırlıklı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71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91680" y="2204864"/>
            <a:ext cx="6768752" cy="409342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risk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taşıyorsan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hastalığının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teşhis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tarzını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tavsiyesine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arkadaşları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destekçiler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seyrini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14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2204864"/>
            <a:ext cx="7056784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düzenlenen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unutmadan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aktarabilmek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kulak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Kulaktan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dolma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olmadıkça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değiştirme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programlarına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eğitimini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175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853478"/>
            <a:ext cx="8712968" cy="1815882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Vücudun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çeşitli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doğal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hâlini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sürdürmek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üzere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olumsuz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etkileyen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faktörlere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koymaya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çalışır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yanı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kendisinin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bilinçli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gayret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göstermesi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Kalmak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2814824"/>
              </p:ext>
            </p:extLst>
          </p:nvPr>
        </p:nvGraphicFramePr>
        <p:xfrm>
          <a:off x="1097868" y="400599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069033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1879659"/>
            <a:ext cx="7488832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cihazların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ölçümleri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usulüne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korkma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Bağışıklık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sistemini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sağlayacak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gereklerine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tam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anlamıyla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riayet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27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musluk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kullandığın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tezgâhı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ayna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hijyenini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sağlamak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son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tarihi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8841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Meyve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sebzeleri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yumurta</a:t>
            </a:r>
            <a:r>
              <a:rPr lang="en-US" sz="2600" dirty="0">
                <a:latin typeface="+mn-lt"/>
              </a:rPr>
              <a:t>, et vb. </a:t>
            </a:r>
            <a:r>
              <a:rPr lang="en-US" sz="2600" dirty="0" err="1">
                <a:latin typeface="+mn-lt"/>
              </a:rPr>
              <a:t>pişmemiş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iyice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zamanında</a:t>
            </a:r>
            <a:r>
              <a:rPr lang="en-US" sz="2600" dirty="0">
                <a:latin typeface="+mn-lt"/>
              </a:rPr>
              <a:t> at!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torbası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yıkandığı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lavaboda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Elle </a:t>
            </a:r>
            <a:r>
              <a:rPr lang="en-US" sz="2600" dirty="0" err="1">
                <a:latin typeface="+mn-lt"/>
              </a:rPr>
              <a:t>bulaşık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yıkayacağın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işlemini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akar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altında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Bulaşığı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büyük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hacimli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değil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değiştirildiği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küçük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880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gıda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bulundurma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Ocak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yemeklerin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yahut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konulduğu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yaparken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fazla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Zemin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kolları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elle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sabunlu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25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27969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Dışarıdan</a:t>
            </a:r>
            <a:r>
              <a:rPr lang="en-US" sz="2600" dirty="0">
                <a:latin typeface="+mn-lt"/>
              </a:rPr>
              <a:t> eve </a:t>
            </a:r>
            <a:r>
              <a:rPr lang="en-US" sz="2600" dirty="0" err="1">
                <a:latin typeface="+mn-lt"/>
              </a:rPr>
              <a:t>geldiğinde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elbiselerini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yere</a:t>
            </a:r>
            <a:r>
              <a:rPr lang="en-US" sz="2600" dirty="0">
                <a:latin typeface="+mn-lt"/>
              </a:rPr>
              <a:t> as!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havalandır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Nevresim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çarşaf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koltuk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yastık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gibi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eşyaların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kılıflarını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83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Genel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çamaşırları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asarak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kurut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Kıyafetlerini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kendine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Alerji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yapabilecek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maddelerin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bulunmamasına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içilmesine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izin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verme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varsa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yattığın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odaya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koyma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9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286" y="2511577"/>
            <a:ext cx="952500" cy="542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72200" y="2316272"/>
            <a:ext cx="3251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Neler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Yapılabilir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63688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4104362"/>
            <a:ext cx="8208912" cy="249299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Oturmadan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sıranı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Sınıfta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tebeşir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vb.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tozlu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boyalı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cisimlerle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oynama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Tahta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koklama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bulmadığın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</a:rPr>
              <a:t>görev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lileri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Tuvaletlerdeki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musluk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sularından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682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356992"/>
            <a:ext cx="8208912" cy="329320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Okuldaki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çeşitli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alanların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görevleri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getir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Derslerde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araç-gereçlerin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bakımını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öğretmenler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nezaretinde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önündeki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seyyar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satıcılardan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açıkta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</a:t>
            </a:r>
            <a:r>
              <a:rPr lang="en-US" sz="2600" dirty="0">
                <a:latin typeface="+mn-lt"/>
              </a:rPr>
              <a:t> satın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Okulunuzda</a:t>
            </a:r>
            <a:r>
              <a:rPr lang="en-US" sz="2600" dirty="0">
                <a:latin typeface="+mn-lt"/>
              </a:rPr>
              <a:t> ilk </a:t>
            </a:r>
            <a:r>
              <a:rPr lang="en-US" sz="2600" dirty="0" err="1">
                <a:latin typeface="+mn-lt"/>
              </a:rPr>
              <a:t>yardım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yangın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söndürme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ekipmanlarının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nerelerde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öğren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220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Pencereleri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tutma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evi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havalandır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veteriner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götür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Hem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hayvanının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sağlığı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hem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ayvanla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azalt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ettikten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ellerini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ihmal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80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Uygun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beslen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Yeterli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uyu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istikrarlı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hareketlilik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Sakin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temposu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tuttur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Sükûnet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zihin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yapısında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Mutedil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dengeli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Vücudundaki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Denge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Hâlini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Korumak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Yaşam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Tarzına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853013" y="2269321"/>
            <a:ext cx="211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latin typeface="Calibri" panose="020F0502020204030204" pitchFamily="34" charset="0"/>
              </a:rPr>
              <a:t>Nasıl?</a:t>
            </a:r>
            <a:endParaRPr lang="tr-TR" sz="60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92896"/>
            <a:ext cx="952500" cy="5429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İLKE</a:t>
              </a: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36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odaya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yatağına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Astım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tüylü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asla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besliyorsan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toksoplazma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enfeksiyonu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kapmamak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dışkısıyla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ihtiyacını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giderirken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25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iklim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şartlarına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maddesinin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aylarında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yansıtan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renkli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emebilen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kumaşlardan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31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7992888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tetikleyebilecek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hammaddelerden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mamul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Yumuşak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tahriş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etmeyecek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ışınlarına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maruz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şapka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havasız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rahat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161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064896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kavrayan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kavislerini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destekleyen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Ucu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sivri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yuvarlak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uçlarının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burnuna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777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08912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sıkışmasına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anlış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batmalarına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a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yağa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travmalarla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kalınlaşmasına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nasıra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denge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sağlanmasında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zorluğa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üksek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topuklu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belde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bacakta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ağrılara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7395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sebepleri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şunlar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demli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Kaygı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takıntı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yönetilemeyen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gerilim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Üzücü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duygu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düşünceler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Bilgisayar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geçirilen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Işık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gürültü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029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80920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Akşamları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hafif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zamanlarda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kafeinli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içecekleri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durağan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205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karanlık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yastık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bekleme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Uyandıktan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tekrar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Sabah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1198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54" y="3789040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28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0616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4672"/>
            <a:ext cx="82296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crazymedia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Kurhan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JiSign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Baillou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Picture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Partners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Praveen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Upadhyay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Coloures-pic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praisaeng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Biletskiy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Evgeniy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Serhiy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Kobyakov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Photographee.eu,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studioloco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weedezign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Andrey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milanmarkovic78,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kazoka303030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Tatiana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Zaghet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carballo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Productions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032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981" y="908720"/>
            <a:ext cx="6344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Sağlıklı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beslenmenin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iki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unsuru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Yeterli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364605" y="4847796"/>
            <a:ext cx="2311851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Nedir?</a:t>
            </a:r>
            <a:endParaRPr lang="tr-TR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105" y="5156173"/>
            <a:ext cx="952500" cy="542925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395536" y="4648559"/>
            <a:ext cx="4608954" cy="156966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Yeterli Beslenme</a:t>
            </a:r>
          </a:p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Sağlıklı Beslenme</a:t>
            </a:r>
            <a:endParaRPr lang="tr-TR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09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7920880" cy="28931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çeşidinden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yeterli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miktarlarda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oluşturduğun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öğünle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gıdalarla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değerlendirerek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Ambalajlı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ürünleri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etiketlerini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okuyup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inceleyerek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Beslenmek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Tavsiyeler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186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Beslenmek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İçin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Dört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Yapraklı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endParaRPr lang="tr-TR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Yoncayı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Tanı</a:t>
            </a:r>
            <a:r>
              <a:rPr lang="tr-TR" sz="4000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307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okuryazarlığı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yılını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arttırır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katılımda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ulaşmasını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yararlanmasını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alınan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kullanabilme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yeteneği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kazandırır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46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645024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Vücudunu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işlevleriyle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tanı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riskleriyle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materyalleri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okuyup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çalış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Değişen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koşullarına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581054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717032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Öğrendiğin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koruma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uygula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eleştirel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süzgeçten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geçirip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değerlendir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Sahip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kaynakları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doğru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gerekli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olanları</a:t>
            </a:r>
            <a:r>
              <a:rPr lang="en-US" sz="2600" dirty="0"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46170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2671</Words>
  <Application>Microsoft Office PowerPoint</Application>
  <PresentationFormat>Ekran Gösterisi (4:3)</PresentationFormat>
  <Paragraphs>376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saglikli yasam_lise</dc:title>
  <dc:creator>Mustafa; Alpaslan; Hatice; EDAM</dc:creator>
  <dc:description>Bu sunu Yeşilay tarafından yetişkinlere ve anne babalara yönelik hazırlanmış aşağıdaki kitapçıktan yararlanılarak oluşturulmuştur:_x000d_
Sağlıklı Bir Hayat İçin, Mustafa Çetin, 2014, İstanbul, Yeşilay TBM Alan Kitaplığı Dizisi No: 2.</dc:description>
  <cp:lastModifiedBy>hp</cp:lastModifiedBy>
  <cp:revision>582</cp:revision>
  <dcterms:created xsi:type="dcterms:W3CDTF">2010-12-23T09:12:01Z</dcterms:created>
  <dcterms:modified xsi:type="dcterms:W3CDTF">2016-02-15T09:11:04Z</dcterms:modified>
</cp:coreProperties>
</file>